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3" r:id="rId4"/>
    <p:sldId id="259" r:id="rId5"/>
    <p:sldId id="258" r:id="rId6"/>
    <p:sldId id="261" r:id="rId7"/>
    <p:sldId id="262" r:id="rId8"/>
    <p:sldId id="260" r:id="rId9"/>
    <p:sldId id="257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65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CFD636-F109-4418-9AAA-7C7525085DFC}" v="1" dt="2021-01-08T12:35:12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59CFD636-F109-4418-9AAA-7C7525085DFC}"/>
    <pc:docChg chg="custSel modSld">
      <pc:chgData name="Jacintha Westerink" userId="c1c74fd5-67fa-43d8-8063-0adb3063a5fc" providerId="ADAL" clId="{59CFD636-F109-4418-9AAA-7C7525085DFC}" dt="2021-01-08T12:36:25.034" v="35" actId="6549"/>
      <pc:docMkLst>
        <pc:docMk/>
      </pc:docMkLst>
      <pc:sldChg chg="modSp mod">
        <pc:chgData name="Jacintha Westerink" userId="c1c74fd5-67fa-43d8-8063-0adb3063a5fc" providerId="ADAL" clId="{59CFD636-F109-4418-9AAA-7C7525085DFC}" dt="2021-01-08T12:35:08.521" v="0" actId="20577"/>
        <pc:sldMkLst>
          <pc:docMk/>
          <pc:sldMk cId="1899986824" sldId="256"/>
        </pc:sldMkLst>
        <pc:spChg chg="mod">
          <ac:chgData name="Jacintha Westerink" userId="c1c74fd5-67fa-43d8-8063-0adb3063a5fc" providerId="ADAL" clId="{59CFD636-F109-4418-9AAA-7C7525085DFC}" dt="2021-01-08T12:35:08.521" v="0" actId="20577"/>
          <ac:spMkLst>
            <pc:docMk/>
            <pc:sldMk cId="1899986824" sldId="256"/>
            <ac:spMk id="3" creationId="{00000000-0000-0000-0000-000000000000}"/>
          </ac:spMkLst>
        </pc:spChg>
      </pc:sldChg>
      <pc:sldChg chg="modSp mod">
        <pc:chgData name="Jacintha Westerink" userId="c1c74fd5-67fa-43d8-8063-0adb3063a5fc" providerId="ADAL" clId="{59CFD636-F109-4418-9AAA-7C7525085DFC}" dt="2021-01-08T12:36:00.311" v="26" actId="6549"/>
        <pc:sldMkLst>
          <pc:docMk/>
          <pc:sldMk cId="4019116536" sldId="257"/>
        </pc:sldMkLst>
        <pc:spChg chg="mod">
          <ac:chgData name="Jacintha Westerink" userId="c1c74fd5-67fa-43d8-8063-0adb3063a5fc" providerId="ADAL" clId="{59CFD636-F109-4418-9AAA-7C7525085DFC}" dt="2021-01-08T12:36:00.311" v="26" actId="6549"/>
          <ac:spMkLst>
            <pc:docMk/>
            <pc:sldMk cId="4019116536" sldId="257"/>
            <ac:spMk id="2" creationId="{00000000-0000-0000-0000-000000000000}"/>
          </ac:spMkLst>
        </pc:spChg>
        <pc:spChg chg="mod">
          <ac:chgData name="Jacintha Westerink" userId="c1c74fd5-67fa-43d8-8063-0adb3063a5fc" providerId="ADAL" clId="{59CFD636-F109-4418-9AAA-7C7525085DFC}" dt="2021-01-08T12:35:12.388" v="3" actId="27636"/>
          <ac:spMkLst>
            <pc:docMk/>
            <pc:sldMk cId="4019116536" sldId="257"/>
            <ac:spMk id="3" creationId="{00000000-0000-0000-0000-000000000000}"/>
          </ac:spMkLst>
        </pc:spChg>
      </pc:sldChg>
      <pc:sldChg chg="addSp delSp modSp mod">
        <pc:chgData name="Jacintha Westerink" userId="c1c74fd5-67fa-43d8-8063-0adb3063a5fc" providerId="ADAL" clId="{59CFD636-F109-4418-9AAA-7C7525085DFC}" dt="2021-01-08T12:35:42.049" v="20" actId="478"/>
        <pc:sldMkLst>
          <pc:docMk/>
          <pc:sldMk cId="3877926064" sldId="258"/>
        </pc:sldMkLst>
        <pc:spChg chg="del">
          <ac:chgData name="Jacintha Westerink" userId="c1c74fd5-67fa-43d8-8063-0adb3063a5fc" providerId="ADAL" clId="{59CFD636-F109-4418-9AAA-7C7525085DFC}" dt="2021-01-08T12:35:42.049" v="20" actId="478"/>
          <ac:spMkLst>
            <pc:docMk/>
            <pc:sldMk cId="3877926064" sldId="258"/>
            <ac:spMk id="2" creationId="{00000000-0000-0000-0000-000000000000}"/>
          </ac:spMkLst>
        </pc:spChg>
        <pc:spChg chg="mod">
          <ac:chgData name="Jacintha Westerink" userId="c1c74fd5-67fa-43d8-8063-0adb3063a5fc" providerId="ADAL" clId="{59CFD636-F109-4418-9AAA-7C7525085DFC}" dt="2021-01-08T12:35:12.379" v="2" actId="27636"/>
          <ac:spMkLst>
            <pc:docMk/>
            <pc:sldMk cId="3877926064" sldId="258"/>
            <ac:spMk id="3" creationId="{00000000-0000-0000-0000-000000000000}"/>
          </ac:spMkLst>
        </pc:spChg>
        <pc:spChg chg="add mod">
          <ac:chgData name="Jacintha Westerink" userId="c1c74fd5-67fa-43d8-8063-0adb3063a5fc" providerId="ADAL" clId="{59CFD636-F109-4418-9AAA-7C7525085DFC}" dt="2021-01-08T12:35:42.049" v="20" actId="478"/>
          <ac:spMkLst>
            <pc:docMk/>
            <pc:sldMk cId="3877926064" sldId="258"/>
            <ac:spMk id="5" creationId="{79B85F87-5B9C-43CA-AF79-1279DE9CEF70}"/>
          </ac:spMkLst>
        </pc:spChg>
      </pc:sldChg>
      <pc:sldChg chg="addSp delSp modSp mod">
        <pc:chgData name="Jacintha Westerink" userId="c1c74fd5-67fa-43d8-8063-0adb3063a5fc" providerId="ADAL" clId="{59CFD636-F109-4418-9AAA-7C7525085DFC}" dt="2021-01-08T12:35:38.629" v="19" actId="478"/>
        <pc:sldMkLst>
          <pc:docMk/>
          <pc:sldMk cId="1487723784" sldId="259"/>
        </pc:sldMkLst>
        <pc:spChg chg="del">
          <ac:chgData name="Jacintha Westerink" userId="c1c74fd5-67fa-43d8-8063-0adb3063a5fc" providerId="ADAL" clId="{59CFD636-F109-4418-9AAA-7C7525085DFC}" dt="2021-01-08T12:35:38.629" v="19" actId="478"/>
          <ac:spMkLst>
            <pc:docMk/>
            <pc:sldMk cId="1487723784" sldId="259"/>
            <ac:spMk id="2" creationId="{00000000-0000-0000-0000-000000000000}"/>
          </ac:spMkLst>
        </pc:spChg>
        <pc:spChg chg="mod">
          <ac:chgData name="Jacintha Westerink" userId="c1c74fd5-67fa-43d8-8063-0adb3063a5fc" providerId="ADAL" clId="{59CFD636-F109-4418-9AAA-7C7525085DFC}" dt="2021-01-08T12:35:12.379" v="1" actId="27636"/>
          <ac:spMkLst>
            <pc:docMk/>
            <pc:sldMk cId="1487723784" sldId="259"/>
            <ac:spMk id="3" creationId="{00000000-0000-0000-0000-000000000000}"/>
          </ac:spMkLst>
        </pc:spChg>
        <pc:spChg chg="add mod">
          <ac:chgData name="Jacintha Westerink" userId="c1c74fd5-67fa-43d8-8063-0adb3063a5fc" providerId="ADAL" clId="{59CFD636-F109-4418-9AAA-7C7525085DFC}" dt="2021-01-08T12:35:38.629" v="19" actId="478"/>
          <ac:spMkLst>
            <pc:docMk/>
            <pc:sldMk cId="1487723784" sldId="259"/>
            <ac:spMk id="5" creationId="{67E44BBA-5D1D-4AE1-B0BC-376286B89A59}"/>
          </ac:spMkLst>
        </pc:spChg>
      </pc:sldChg>
      <pc:sldChg chg="modSp mod">
        <pc:chgData name="Jacintha Westerink" userId="c1c74fd5-67fa-43d8-8063-0adb3063a5fc" providerId="ADAL" clId="{59CFD636-F109-4418-9AAA-7C7525085DFC}" dt="2021-01-08T12:35:57.401" v="25" actId="6549"/>
        <pc:sldMkLst>
          <pc:docMk/>
          <pc:sldMk cId="3527980831" sldId="260"/>
        </pc:sldMkLst>
        <pc:spChg chg="mod">
          <ac:chgData name="Jacintha Westerink" userId="c1c74fd5-67fa-43d8-8063-0adb3063a5fc" providerId="ADAL" clId="{59CFD636-F109-4418-9AAA-7C7525085DFC}" dt="2021-01-08T12:35:57.401" v="25" actId="6549"/>
          <ac:spMkLst>
            <pc:docMk/>
            <pc:sldMk cId="3527980831" sldId="260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59CFD636-F109-4418-9AAA-7C7525085DFC}" dt="2021-01-08T12:35:48.221" v="23" actId="6549"/>
        <pc:sldMkLst>
          <pc:docMk/>
          <pc:sldMk cId="2021940433" sldId="261"/>
        </pc:sldMkLst>
        <pc:spChg chg="mod">
          <ac:chgData name="Jacintha Westerink" userId="c1c74fd5-67fa-43d8-8063-0adb3063a5fc" providerId="ADAL" clId="{59CFD636-F109-4418-9AAA-7C7525085DFC}" dt="2021-01-08T12:35:48.221" v="23" actId="6549"/>
          <ac:spMkLst>
            <pc:docMk/>
            <pc:sldMk cId="2021940433" sldId="261"/>
            <ac:spMk id="2" creationId="{00000000-0000-0000-0000-000000000000}"/>
          </ac:spMkLst>
        </pc:spChg>
      </pc:sldChg>
      <pc:sldChg chg="addSp delSp modSp mod">
        <pc:chgData name="Jacintha Westerink" userId="c1c74fd5-67fa-43d8-8063-0adb3063a5fc" providerId="ADAL" clId="{59CFD636-F109-4418-9AAA-7C7525085DFC}" dt="2021-01-08T12:35:54.132" v="24" actId="478"/>
        <pc:sldMkLst>
          <pc:docMk/>
          <pc:sldMk cId="1632030674" sldId="262"/>
        </pc:sldMkLst>
        <pc:spChg chg="del">
          <ac:chgData name="Jacintha Westerink" userId="c1c74fd5-67fa-43d8-8063-0adb3063a5fc" providerId="ADAL" clId="{59CFD636-F109-4418-9AAA-7C7525085DFC}" dt="2021-01-08T12:35:54.132" v="24" actId="478"/>
          <ac:spMkLst>
            <pc:docMk/>
            <pc:sldMk cId="1632030674" sldId="262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59CFD636-F109-4418-9AAA-7C7525085DFC}" dt="2021-01-08T12:35:54.132" v="24" actId="478"/>
          <ac:spMkLst>
            <pc:docMk/>
            <pc:sldMk cId="1632030674" sldId="262"/>
            <ac:spMk id="5" creationId="{B3FB4300-947F-4EEB-A872-41A013BF835C}"/>
          </ac:spMkLst>
        </pc:spChg>
      </pc:sldChg>
      <pc:sldChg chg="modSp mod">
        <pc:chgData name="Jacintha Westerink" userId="c1c74fd5-67fa-43d8-8063-0adb3063a5fc" providerId="ADAL" clId="{59CFD636-F109-4418-9AAA-7C7525085DFC}" dt="2021-01-08T12:36:02.861" v="27" actId="6549"/>
        <pc:sldMkLst>
          <pc:docMk/>
          <pc:sldMk cId="2523154956" sldId="263"/>
        </pc:sldMkLst>
        <pc:spChg chg="mod">
          <ac:chgData name="Jacintha Westerink" userId="c1c74fd5-67fa-43d8-8063-0adb3063a5fc" providerId="ADAL" clId="{59CFD636-F109-4418-9AAA-7C7525085DFC}" dt="2021-01-08T12:36:02.861" v="27" actId="6549"/>
          <ac:spMkLst>
            <pc:docMk/>
            <pc:sldMk cId="2523154956" sldId="263"/>
            <ac:spMk id="2" creationId="{00000000-0000-0000-0000-000000000000}"/>
          </ac:spMkLst>
        </pc:spChg>
        <pc:spChg chg="mod">
          <ac:chgData name="Jacintha Westerink" userId="c1c74fd5-67fa-43d8-8063-0adb3063a5fc" providerId="ADAL" clId="{59CFD636-F109-4418-9AAA-7C7525085DFC}" dt="2021-01-08T12:35:12.388" v="4" actId="27636"/>
          <ac:spMkLst>
            <pc:docMk/>
            <pc:sldMk cId="2523154956" sldId="263"/>
            <ac:spMk id="3" creationId="{00000000-0000-0000-0000-000000000000}"/>
          </ac:spMkLst>
        </pc:spChg>
      </pc:sldChg>
      <pc:sldChg chg="modSp mod">
        <pc:chgData name="Jacintha Westerink" userId="c1c74fd5-67fa-43d8-8063-0adb3063a5fc" providerId="ADAL" clId="{59CFD636-F109-4418-9AAA-7C7525085DFC}" dt="2021-01-08T12:36:05.175" v="28" actId="6549"/>
        <pc:sldMkLst>
          <pc:docMk/>
          <pc:sldMk cId="1840748914" sldId="264"/>
        </pc:sldMkLst>
        <pc:spChg chg="mod">
          <ac:chgData name="Jacintha Westerink" userId="c1c74fd5-67fa-43d8-8063-0adb3063a5fc" providerId="ADAL" clId="{59CFD636-F109-4418-9AAA-7C7525085DFC}" dt="2021-01-08T12:36:05.175" v="28" actId="6549"/>
          <ac:spMkLst>
            <pc:docMk/>
            <pc:sldMk cId="1840748914" sldId="264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59CFD636-F109-4418-9AAA-7C7525085DFC}" dt="2021-01-08T12:36:08.635" v="29" actId="6549"/>
        <pc:sldMkLst>
          <pc:docMk/>
          <pc:sldMk cId="1958931541" sldId="266"/>
        </pc:sldMkLst>
        <pc:spChg chg="mod">
          <ac:chgData name="Jacintha Westerink" userId="c1c74fd5-67fa-43d8-8063-0adb3063a5fc" providerId="ADAL" clId="{59CFD636-F109-4418-9AAA-7C7525085DFC}" dt="2021-01-08T12:36:08.635" v="29" actId="6549"/>
          <ac:spMkLst>
            <pc:docMk/>
            <pc:sldMk cId="1958931541" sldId="266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59CFD636-F109-4418-9AAA-7C7525085DFC}" dt="2021-01-08T12:36:11.628" v="30" actId="6549"/>
        <pc:sldMkLst>
          <pc:docMk/>
          <pc:sldMk cId="2139597827" sldId="267"/>
        </pc:sldMkLst>
        <pc:spChg chg="mod">
          <ac:chgData name="Jacintha Westerink" userId="c1c74fd5-67fa-43d8-8063-0adb3063a5fc" providerId="ADAL" clId="{59CFD636-F109-4418-9AAA-7C7525085DFC}" dt="2021-01-08T12:36:11.628" v="30" actId="6549"/>
          <ac:spMkLst>
            <pc:docMk/>
            <pc:sldMk cId="2139597827" sldId="267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59CFD636-F109-4418-9AAA-7C7525085DFC}" dt="2021-01-08T12:36:14.164" v="31" actId="6549"/>
        <pc:sldMkLst>
          <pc:docMk/>
          <pc:sldMk cId="1406946957" sldId="268"/>
        </pc:sldMkLst>
        <pc:spChg chg="mod">
          <ac:chgData name="Jacintha Westerink" userId="c1c74fd5-67fa-43d8-8063-0adb3063a5fc" providerId="ADAL" clId="{59CFD636-F109-4418-9AAA-7C7525085DFC}" dt="2021-01-08T12:36:14.164" v="31" actId="6549"/>
          <ac:spMkLst>
            <pc:docMk/>
            <pc:sldMk cId="1406946957" sldId="268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59CFD636-F109-4418-9AAA-7C7525085DFC}" dt="2021-01-08T12:36:16.616" v="32" actId="6549"/>
        <pc:sldMkLst>
          <pc:docMk/>
          <pc:sldMk cId="667586260" sldId="269"/>
        </pc:sldMkLst>
        <pc:spChg chg="mod">
          <ac:chgData name="Jacintha Westerink" userId="c1c74fd5-67fa-43d8-8063-0adb3063a5fc" providerId="ADAL" clId="{59CFD636-F109-4418-9AAA-7C7525085DFC}" dt="2021-01-08T12:36:16.616" v="32" actId="6549"/>
          <ac:spMkLst>
            <pc:docMk/>
            <pc:sldMk cId="667586260" sldId="269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59CFD636-F109-4418-9AAA-7C7525085DFC}" dt="2021-01-08T12:36:19.115" v="33" actId="6549"/>
        <pc:sldMkLst>
          <pc:docMk/>
          <pc:sldMk cId="2346780525" sldId="270"/>
        </pc:sldMkLst>
        <pc:spChg chg="mod">
          <ac:chgData name="Jacintha Westerink" userId="c1c74fd5-67fa-43d8-8063-0adb3063a5fc" providerId="ADAL" clId="{59CFD636-F109-4418-9AAA-7C7525085DFC}" dt="2021-01-08T12:36:19.115" v="33" actId="6549"/>
          <ac:spMkLst>
            <pc:docMk/>
            <pc:sldMk cId="2346780525" sldId="270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59CFD636-F109-4418-9AAA-7C7525085DFC}" dt="2021-01-08T12:36:22.284" v="34" actId="6549"/>
        <pc:sldMkLst>
          <pc:docMk/>
          <pc:sldMk cId="2154445306" sldId="271"/>
        </pc:sldMkLst>
        <pc:spChg chg="mod">
          <ac:chgData name="Jacintha Westerink" userId="c1c74fd5-67fa-43d8-8063-0adb3063a5fc" providerId="ADAL" clId="{59CFD636-F109-4418-9AAA-7C7525085DFC}" dt="2021-01-08T12:36:22.284" v="34" actId="6549"/>
          <ac:spMkLst>
            <pc:docMk/>
            <pc:sldMk cId="2154445306" sldId="271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59CFD636-F109-4418-9AAA-7C7525085DFC}" dt="2021-01-08T12:36:25.034" v="35" actId="6549"/>
        <pc:sldMkLst>
          <pc:docMk/>
          <pc:sldMk cId="1552826003" sldId="272"/>
        </pc:sldMkLst>
        <pc:spChg chg="mod">
          <ac:chgData name="Jacintha Westerink" userId="c1c74fd5-67fa-43d8-8063-0adb3063a5fc" providerId="ADAL" clId="{59CFD636-F109-4418-9AAA-7C7525085DFC}" dt="2021-01-08T12:36:25.034" v="35" actId="6549"/>
          <ac:spMkLst>
            <pc:docMk/>
            <pc:sldMk cId="1552826003" sldId="272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59CFD636-F109-4418-9AAA-7C7525085DFC}" dt="2021-01-08T12:35:25.264" v="18" actId="20577"/>
        <pc:sldMkLst>
          <pc:docMk/>
          <pc:sldMk cId="473374556" sldId="273"/>
        </pc:sldMkLst>
        <pc:spChg chg="mod">
          <ac:chgData name="Jacintha Westerink" userId="c1c74fd5-67fa-43d8-8063-0adb3063a5fc" providerId="ADAL" clId="{59CFD636-F109-4418-9AAA-7C7525085DFC}" dt="2021-01-08T12:35:25.264" v="18" actId="20577"/>
          <ac:spMkLst>
            <pc:docMk/>
            <pc:sldMk cId="473374556" sldId="273"/>
            <ac:spMk id="3" creationId="{8D5F066D-FADF-4342-9E36-1713F0E5EFD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219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331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9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557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3180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6523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01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3022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2964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3117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69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7415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575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05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741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708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219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2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889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963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749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767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8DFE1-D552-47DF-8B86-05D1E15F6BFE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36526-4C6C-4404-878B-0A8B14A10C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85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EC9BA-5E90-48BF-A87D-F8F978FA4BB4}" type="datetimeFigureOut">
              <a:rPr lang="nl-NL" smtClean="0"/>
              <a:t>8-1-2021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424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Winkel en zijn producten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55906" y="4341340"/>
            <a:ext cx="9144000" cy="1655762"/>
          </a:xfrm>
        </p:spPr>
        <p:txBody>
          <a:bodyPr/>
          <a:lstStyle/>
          <a:p>
            <a:r>
              <a:rPr lang="nl-NL" dirty="0"/>
              <a:t>Oefentoets </a:t>
            </a:r>
          </a:p>
          <a:p>
            <a:r>
              <a:rPr lang="nl-NL" dirty="0"/>
              <a:t>1-20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9986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59956" y="5758773"/>
            <a:ext cx="993843" cy="4181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8</a:t>
            </a:r>
          </a:p>
        </p:txBody>
      </p:sp>
      <p:pic>
        <p:nvPicPr>
          <p:cNvPr id="7172" name="Picture 4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975" y="515337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fbeeldingsresultaat voor astilbe snijblo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4235138"/>
            <a:ext cx="5038656" cy="262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fbeeldingsresultaat voor astilbe arends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" y="2658462"/>
            <a:ext cx="5451732" cy="41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748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Afbeeldingsresultaat voor briza min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50" y="3579512"/>
            <a:ext cx="5162857" cy="34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briza min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38" y="2188046"/>
            <a:ext cx="5279066" cy="396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0782650" y="6320976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58931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 descr="Afbeeldingsresultaat voor browallia speci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10" y="1575139"/>
            <a:ext cx="4131753" cy="441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browallia speci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34" y="2997679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0856878" y="6311900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39597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 descr="Afbeeldingsresultaat voor calendula officinal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188" y="1949570"/>
            <a:ext cx="5061428" cy="37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15" y="1949570"/>
            <a:ext cx="3863196" cy="3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0756771" y="6329603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406946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	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5" y="1995127"/>
            <a:ext cx="3416060" cy="3137198"/>
          </a:xfrm>
          <a:prstGeom prst="rect">
            <a:avLst/>
          </a:prstGeom>
        </p:spPr>
      </p:pic>
      <p:pic>
        <p:nvPicPr>
          <p:cNvPr id="4098" name="Picture 2" descr="Afbeeldingsresultaat voor calluna vulgari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41" y="1995127"/>
            <a:ext cx="4764327" cy="313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calluna vulgar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34" y="1270508"/>
            <a:ext cx="3130120" cy="51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10856878" y="6439811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67586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	</a:t>
            </a:r>
          </a:p>
        </p:txBody>
      </p:sp>
      <p:pic>
        <p:nvPicPr>
          <p:cNvPr id="5122" name="Picture 2" descr="Afbeeldingsresultaat voor campanula medi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55" y="2189586"/>
            <a:ext cx="3211058" cy="240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campanula 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01" y="2189586"/>
            <a:ext cx="3009181" cy="40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beeldingsresultaat voor campanula me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189585"/>
            <a:ext cx="3630283" cy="363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0359956" y="5758773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346780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	</a:t>
            </a:r>
          </a:p>
        </p:txBody>
      </p:sp>
      <p:pic>
        <p:nvPicPr>
          <p:cNvPr id="6146" name="Picture 2" descr="Afbeeldingsresultaat voor calathea makoy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18" y="1955021"/>
            <a:ext cx="3705144" cy="369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beeldingsresultaat voor calathea makoyan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42" y="1955021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0506605" y="6097264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154445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54" y="1825625"/>
            <a:ext cx="3839092" cy="416705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2682816" y="5365629"/>
            <a:ext cx="681486" cy="4226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172" name="Picture 4" descr="Gerelateerde afbeeldi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157" y="1825625"/>
            <a:ext cx="466214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7890294" y="5218981"/>
            <a:ext cx="370936" cy="776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10856878" y="6336743"/>
            <a:ext cx="993843" cy="4181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552826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9000" y="2092325"/>
            <a:ext cx="10515600" cy="1325563"/>
          </a:xfrm>
        </p:spPr>
        <p:txBody>
          <a:bodyPr/>
          <a:lstStyle/>
          <a:p>
            <a:r>
              <a:rPr lang="nl-NL" u="sng" dirty="0"/>
              <a:t>Totaal punten </a:t>
            </a:r>
            <a:r>
              <a:rPr lang="nl-NL" dirty="0"/>
              <a:t>= cijfer</a:t>
            </a:r>
            <a:br>
              <a:rPr lang="nl-NL" dirty="0"/>
            </a:br>
            <a:r>
              <a:rPr lang="nl-NL" dirty="0"/>
              <a:t>          3,6</a:t>
            </a:r>
          </a:p>
        </p:txBody>
      </p:sp>
    </p:spTree>
    <p:extLst>
      <p:ext uri="{BB962C8B-B14F-4D97-AF65-F5344CB8AC3E}">
        <p14:creationId xmlns:p14="http://schemas.microsoft.com/office/powerpoint/2010/main" val="116809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928E1-4108-4A02-B049-8B002428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5F066D-FADF-4342-9E36-1713F0E5E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8640"/>
            <a:ext cx="8263830" cy="65527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400" u="sng" dirty="0"/>
              <a:t>Maak de oefentoets, werk volgens onderstaande manier: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Schrijf van elke plant de volledige wetenschappelijke naam op.</a:t>
            </a:r>
          </a:p>
          <a:p>
            <a:endParaRPr lang="nl-NL" sz="2400" dirty="0"/>
          </a:p>
          <a:p>
            <a:r>
              <a:rPr lang="nl-NL" sz="2400" dirty="0"/>
              <a:t>Schrijf (indien aanwezig) de Nederlandse naam op.</a:t>
            </a:r>
          </a:p>
          <a:p>
            <a:endParaRPr lang="nl-NL" sz="2400" dirty="0"/>
          </a:p>
          <a:p>
            <a:r>
              <a:rPr lang="nl-NL" sz="2400" dirty="0"/>
              <a:t>Controleer je antwoorden (Antwoordvel Wikiwijs)</a:t>
            </a:r>
          </a:p>
          <a:p>
            <a:endParaRPr lang="nl-NL" sz="2400" dirty="0"/>
          </a:p>
          <a:p>
            <a:r>
              <a:rPr lang="nl-NL" sz="2400" dirty="0"/>
              <a:t>Kijk je werk na: 	- elke Latijnse naam 1 punt</a:t>
            </a:r>
          </a:p>
          <a:p>
            <a:endParaRPr lang="nl-NL" sz="2400" dirty="0"/>
          </a:p>
          <a:p>
            <a:pPr marL="0" indent="0">
              <a:buNone/>
            </a:pPr>
            <a:r>
              <a:rPr lang="nl-NL" sz="2400" dirty="0"/>
              <a:t>				- Nederlandse naam 0,5 punt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Cijfer uitrekenen (antwoordvel): </a:t>
            </a:r>
          </a:p>
          <a:p>
            <a:pPr marL="0" indent="0">
              <a:buNone/>
            </a:pPr>
            <a:r>
              <a:rPr lang="nl-NL" sz="2400" dirty="0"/>
              <a:t>   punten optellen en delen volgens laatste dia “Beoordeling” 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Cijfer doorgeven aan docent (Teams)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337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aspidis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93" y="886971"/>
            <a:ext cx="3872700" cy="578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aspidist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72" y="1138137"/>
            <a:ext cx="4289897" cy="571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68518" y="5865779"/>
            <a:ext cx="585281" cy="3111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dirty="0"/>
              <a:t>1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7E44BBA-5D1D-4AE1-B0BC-376286B89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723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fbeeldingsresultaat voor asparagus setac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457" y="2205037"/>
            <a:ext cx="6714543" cy="50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652868" y="6380163"/>
            <a:ext cx="954932" cy="3403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dirty="0"/>
              <a:t>2</a:t>
            </a:r>
          </a:p>
        </p:txBody>
      </p:sp>
      <p:pic>
        <p:nvPicPr>
          <p:cNvPr id="3074" name="Picture 2" descr="Afbeeldingsresultaat voor asparagus setac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4" y="2205037"/>
            <a:ext cx="3794125" cy="417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79B85F87-5B9C-43CA-AF79-1279DE9C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7926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Afbeeldingsresultaat voor aster novi belg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99" y="1887704"/>
            <a:ext cx="4029075" cy="26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353800" y="6250561"/>
            <a:ext cx="686882" cy="480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3</a:t>
            </a:r>
          </a:p>
        </p:txBody>
      </p:sp>
      <p:pic>
        <p:nvPicPr>
          <p:cNvPr id="4098" name="Picture 2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1" y="625250"/>
            <a:ext cx="2489200" cy="562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aster novi belg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812770"/>
            <a:ext cx="4683125" cy="24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940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86416" y="5758773"/>
            <a:ext cx="867383" cy="4181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4</a:t>
            </a:r>
          </a:p>
        </p:txBody>
      </p:sp>
      <p:pic>
        <p:nvPicPr>
          <p:cNvPr id="5122" name="Picture 2" descr="Afbeeldingsresultaat voor beaucarnea recurv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beaucarnea recurv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14" y="2095500"/>
            <a:ext cx="4570581" cy="457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beeldingsresultaat voor beaucarnea recurvata kle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695" y="1993900"/>
            <a:ext cx="3281362" cy="32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B3FB4300-947F-4EEB-A872-41A013BF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2030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505872" y="5719863"/>
            <a:ext cx="847928" cy="4570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5</a:t>
            </a:r>
          </a:p>
        </p:txBody>
      </p:sp>
      <p:pic>
        <p:nvPicPr>
          <p:cNvPr id="8194" name="Picture 2" descr="Afbeeldingsresultaat voor asplenium nid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095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asplenium nid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34" y="3563937"/>
            <a:ext cx="4453467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fbeeldingsresultaat voor asplenium nid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74" y="57150"/>
            <a:ext cx="4358226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8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20337" y="6449539"/>
            <a:ext cx="1071663" cy="4084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6</a:t>
            </a:r>
          </a:p>
        </p:txBody>
      </p:sp>
      <p:pic>
        <p:nvPicPr>
          <p:cNvPr id="1028" name="Picture 4" descr="Afbeeldingsresultaat voor asclepias tubero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8" y="2880279"/>
            <a:ext cx="5648572" cy="323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asclep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811" y="846695"/>
            <a:ext cx="37814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1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53670"/>
            <a:ext cx="5756275" cy="540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90275" y="6449539"/>
            <a:ext cx="838200" cy="4084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7</a:t>
            </a:r>
          </a:p>
        </p:txBody>
      </p:sp>
      <p:pic>
        <p:nvPicPr>
          <p:cNvPr id="6146" name="Picture 2" descr="Afbeeldingsresultaat voor begonia r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095500"/>
            <a:ext cx="4982430" cy="499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549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125</Words>
  <Application>Microsoft Office PowerPoint</Application>
  <PresentationFormat>Breedbeeld</PresentationFormat>
  <Paragraphs>42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Kantoorthema</vt:lpstr>
      <vt:lpstr>2_Kantoorthema</vt:lpstr>
      <vt:lpstr>Winkel en zijn producten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</vt:lpstr>
      <vt:lpstr>   </vt:lpstr>
      <vt:lpstr>   </vt:lpstr>
      <vt:lpstr>   </vt:lpstr>
      <vt:lpstr>   </vt:lpstr>
      <vt:lpstr>   </vt:lpstr>
      <vt:lpstr>PowerPoint-presentatie</vt:lpstr>
      <vt:lpstr>Totaal punten = cijfer           3,6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Winkel en zijn producten</dc:title>
  <dc:creator>A den Haan</dc:creator>
  <cp:lastModifiedBy>Jacintha Westerink</cp:lastModifiedBy>
  <cp:revision>14</cp:revision>
  <dcterms:created xsi:type="dcterms:W3CDTF">2016-12-05T16:07:50Z</dcterms:created>
  <dcterms:modified xsi:type="dcterms:W3CDTF">2021-01-08T12:36:30Z</dcterms:modified>
</cp:coreProperties>
</file>